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  <p:sldId id="262" r:id="rId5"/>
    <p:sldId id="259" r:id="rId6"/>
    <p:sldId id="261" r:id="rId7"/>
    <p:sldId id="264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0106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7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5053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1608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99074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9823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9302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0194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1985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702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8943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8003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2974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818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5609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2173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1207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A1AD712-1673-4A72-A7B6-A1082A01157B}" type="datetimeFigureOut">
              <a:rPr lang="en-IN" smtClean="0"/>
              <a:t>16-08-2023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06CC6B39-1215-4490-A479-8C08DE612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2965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C973-AA10-D61E-2EED-5B4A5EEFFC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02" y="2319618"/>
            <a:ext cx="10199595" cy="589429"/>
          </a:xfrm>
        </p:spPr>
        <p:txBody>
          <a:bodyPr>
            <a:noAutofit/>
          </a:bodyPr>
          <a:lstStyle/>
          <a:p>
            <a:r>
              <a:rPr lang="en-IN" sz="3000" dirty="0">
                <a:solidFill>
                  <a:schemeClr val="bg1"/>
                </a:solidFill>
              </a:rPr>
              <a:t>Consumer recommender and management alert duo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EFF745-A164-FCCE-44A1-14933A1E8F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3810" y="3151095"/>
            <a:ext cx="3962402" cy="1121585"/>
          </a:xfrm>
        </p:spPr>
        <p:txBody>
          <a:bodyPr>
            <a:normAutofit fontScale="92500"/>
          </a:bodyPr>
          <a:lstStyle/>
          <a:p>
            <a:r>
              <a:rPr lang="en-IN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Team members (</a:t>
            </a:r>
            <a:r>
              <a:rPr lang="en-IN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CodeMavericks</a:t>
            </a:r>
            <a:r>
              <a:rPr lang="en-IN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)</a:t>
            </a:r>
          </a:p>
          <a:p>
            <a:r>
              <a:rPr lang="en-IN" sz="15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                         1-Kishan</a:t>
            </a:r>
          </a:p>
          <a:p>
            <a:r>
              <a:rPr lang="en-IN" sz="15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                         2-Amar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523F0EB-D614-F00A-7DE1-942EA7A5A7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52465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586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34"/>
    </mc:Choice>
    <mc:Fallback>
      <p:transition spd="slow" advTm="8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9" x="2879725" y="4308475"/>
          <p14:tracePt t="457" x="2760663" y="4164013"/>
          <p14:tracePt t="467" x="2633663" y="4019550"/>
          <p14:tracePt t="473" x="2524125" y="3883025"/>
          <p14:tracePt t="480" x="2420938" y="3781425"/>
          <p14:tracePt t="492" x="2336800" y="3697288"/>
          <p14:tracePt t="493" x="2251075" y="3611563"/>
          <p14:tracePt t="501" x="2192338" y="3543300"/>
          <p14:tracePt t="509" x="2132013" y="3492500"/>
          <p14:tracePt t="517" x="2081213" y="3441700"/>
          <p14:tracePt t="524" x="2038350" y="3390900"/>
          <p14:tracePt t="532" x="2005013" y="3340100"/>
          <p14:tracePt t="540" x="1979613" y="3289300"/>
          <p14:tracePt t="548" x="1946275" y="3246438"/>
          <p14:tracePt t="555" x="1928813" y="3203575"/>
          <p14:tracePt t="563" x="1903413" y="3178175"/>
          <p14:tracePt t="571" x="1885950" y="3160713"/>
          <p14:tracePt t="578" x="1868488" y="3135313"/>
          <p14:tracePt t="587" x="1860550" y="3119438"/>
          <p14:tracePt t="595" x="1835150" y="3109913"/>
          <p14:tracePt t="602" x="1827213" y="3094038"/>
          <p14:tracePt t="610" x="1809750" y="3076575"/>
          <p14:tracePt t="617" x="1792288" y="3067050"/>
          <p14:tracePt t="625" x="1784350" y="3067050"/>
          <p14:tracePt t="632" x="1776413" y="3051175"/>
          <p14:tracePt t="647" x="1758950" y="3051175"/>
          <p14:tracePt t="654" x="1758950" y="3041650"/>
          <p14:tracePt t="661" x="1749425" y="3041650"/>
          <p14:tracePt t="668" x="1741488" y="3033713"/>
          <p14:tracePt t="682" x="1733550" y="3033713"/>
          <p14:tracePt t="689" x="1733550" y="3025775"/>
          <p14:tracePt t="695" x="1724025" y="3025775"/>
          <p14:tracePt t="710" x="1716088" y="3025775"/>
          <p14:tracePt t="717" x="1716088" y="3016250"/>
          <p14:tracePt t="731" x="1708150" y="3016250"/>
          <p14:tracePt t="738" x="1708150" y="3008313"/>
          <p14:tracePt t="752" x="1698625" y="3000375"/>
          <p14:tracePt t="766" x="1698625" y="2990850"/>
          <p14:tracePt t="794" x="1690688" y="2990850"/>
          <p14:tracePt t="808" x="1690688" y="2982913"/>
          <p14:tracePt t="816" x="1690688" y="2974975"/>
          <p14:tracePt t="7650" x="1597025" y="2813050"/>
          <p14:tracePt t="7658" x="1470025" y="2592388"/>
          <p14:tracePt t="7666" x="1343025" y="2362200"/>
          <p14:tracePt t="7673" x="1189038" y="2192338"/>
          <p14:tracePt t="7680" x="1028700" y="2030413"/>
          <p14:tracePt t="7687" x="874713" y="1878013"/>
          <p14:tracePt t="7696" x="704850" y="1716088"/>
          <p14:tracePt t="7703" x="517525" y="1520825"/>
          <p14:tracePt t="7711" x="306388" y="1333500"/>
          <p14:tracePt t="7718" x="101600" y="11303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C7686B-8FD3-B7D4-40C5-DF0EA90AC5CC}"/>
              </a:ext>
            </a:extLst>
          </p:cNvPr>
          <p:cNvSpPr txBox="1"/>
          <p:nvPr/>
        </p:nvSpPr>
        <p:spPr>
          <a:xfrm flipH="1">
            <a:off x="798754" y="591671"/>
            <a:ext cx="4884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Idea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A601D1-9951-0965-A56F-D39C693ED6FF}"/>
              </a:ext>
            </a:extLst>
          </p:cNvPr>
          <p:cNvSpPr txBox="1"/>
          <p:nvPr/>
        </p:nvSpPr>
        <p:spPr>
          <a:xfrm flipH="1">
            <a:off x="449131" y="1299557"/>
            <a:ext cx="6381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are building a recommendation system for consumers and an alert system for the product management team.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2C7D8C-A09A-F915-1068-A3F774F13E68}"/>
              </a:ext>
            </a:extLst>
          </p:cNvPr>
          <p:cNvSpPr txBox="1"/>
          <p:nvPr/>
        </p:nvSpPr>
        <p:spPr>
          <a:xfrm>
            <a:off x="3774141" y="2222887"/>
            <a:ext cx="75213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Main problem we are solving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7B75D7-940C-7841-B1BB-5B5C28A341A8}"/>
              </a:ext>
            </a:extLst>
          </p:cNvPr>
          <p:cNvSpPr txBox="1"/>
          <p:nvPr/>
        </p:nvSpPr>
        <p:spPr>
          <a:xfrm>
            <a:off x="3863789" y="3035152"/>
            <a:ext cx="66518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Embracing Walmart’s motto: ”</a:t>
            </a:r>
            <a:r>
              <a:rPr lang="en-IN" b="0" i="0" dirty="0">
                <a:solidFill>
                  <a:srgbClr val="00B0F0"/>
                </a:solidFill>
                <a:effectLst/>
                <a:latin typeface="Google Sans"/>
              </a:rPr>
              <a:t>Save Money. Live Better</a:t>
            </a:r>
            <a:r>
              <a:rPr lang="en-IN" dirty="0"/>
              <a:t>”</a:t>
            </a:r>
          </a:p>
          <a:p>
            <a:endParaRPr lang="en-IN" dirty="0"/>
          </a:p>
          <a:p>
            <a:r>
              <a:rPr lang="en-IN" dirty="0"/>
              <a:t>1-We are solving “Customers Problem” of finding quality goods at wallet friendly price.</a:t>
            </a:r>
          </a:p>
          <a:p>
            <a:endParaRPr lang="en-IN" dirty="0"/>
          </a:p>
          <a:p>
            <a:r>
              <a:rPr lang="en-IN" dirty="0"/>
              <a:t>2-We are solving “Developers Problem” of spotlighting right pick for customer.</a:t>
            </a:r>
          </a:p>
          <a:p>
            <a:endParaRPr lang="en-IN" dirty="0"/>
          </a:p>
          <a:p>
            <a:r>
              <a:rPr lang="en-IN" dirty="0"/>
              <a:t>3-We are solving “Product management teams problem” for Nailing down the essential while minimizing excess stock.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AD23E52-47DB-964E-5F6D-2AD51E736E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52464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11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17"/>
    </mc:Choice>
    <mc:Fallback>
      <p:transition spd="slow" advTm="56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81" x="12022138" y="2820988"/>
          <p14:tracePt t="989" x="11690350" y="2693988"/>
          <p14:tracePt t="995" x="11520488" y="2633663"/>
          <p14:tracePt t="1002" x="11198225" y="2506663"/>
          <p14:tracePt t="1009" x="10891838" y="2413000"/>
          <p14:tracePt t="1016" x="10688638" y="2354263"/>
          <p14:tracePt t="1024" x="10220325" y="2217738"/>
          <p14:tracePt t="1030" x="9948863" y="2124075"/>
          <p14:tracePt t="1037" x="9736138" y="2065338"/>
          <p14:tracePt t="1045" x="9523413" y="1979613"/>
          <p14:tracePt t="1052" x="9261475" y="1878013"/>
          <p14:tracePt t="1058" x="8972550" y="1758950"/>
          <p14:tracePt t="1065" x="8802688" y="1682750"/>
          <p14:tracePt t="1072" x="8605838" y="1597025"/>
          <p14:tracePt t="1079" x="8334375" y="1444625"/>
          <p14:tracePt t="1086" x="8207375" y="1376363"/>
          <p14:tracePt t="1094" x="8054975" y="1292225"/>
          <p14:tracePt t="26951" x="8020050" y="1360488"/>
          <p14:tracePt t="26956" x="7961313" y="1555750"/>
          <p14:tracePt t="26964" x="7875588" y="1835150"/>
          <p14:tracePt t="26971" x="7807325" y="2090738"/>
          <p14:tracePt t="26984" x="7756525" y="2278063"/>
          <p14:tracePt t="26987" x="7705725" y="2481263"/>
          <p14:tracePt t="26992" x="7654925" y="2711450"/>
          <p14:tracePt t="27000" x="7621588" y="2813050"/>
          <p14:tracePt t="27006" x="7596188" y="2914650"/>
          <p14:tracePt t="27013" x="7553325" y="3051175"/>
          <p14:tracePt t="27020" x="7493000" y="3238500"/>
          <p14:tracePt t="27027" x="7451725" y="3330575"/>
          <p14:tracePt t="27034" x="7383463" y="3424238"/>
          <p14:tracePt t="27042" x="7332663" y="3527425"/>
          <p14:tracePt t="27049" x="7239000" y="3636963"/>
          <p14:tracePt t="27056" x="7170738" y="3730625"/>
          <p14:tracePt t="27063" x="7069138" y="3824288"/>
          <p14:tracePt t="27069" x="7008813" y="3875088"/>
          <p14:tracePt t="27076" x="6899275" y="3925888"/>
          <p14:tracePt t="27083" x="6805613" y="3960813"/>
          <p14:tracePt t="27090" x="6694488" y="3994150"/>
          <p14:tracePt t="27097" x="6592888" y="4011613"/>
          <p14:tracePt t="27105" x="6483350" y="4027488"/>
          <p14:tracePt t="27111" x="6364288" y="4037013"/>
          <p14:tracePt t="27124" x="6270625" y="4037013"/>
          <p14:tracePt t="27132" x="6167438" y="4044950"/>
          <p14:tracePt t="27133" x="6049963" y="4044950"/>
          <p14:tracePt t="27140" x="5921375" y="4044950"/>
          <p14:tracePt t="27146" x="5827713" y="4037013"/>
          <p14:tracePt t="27153" x="5743575" y="4027488"/>
          <p14:tracePt t="27160" x="5599113" y="4011613"/>
          <p14:tracePt t="27168" x="5538788" y="4002088"/>
          <p14:tracePt t="27174" x="5487988" y="3986213"/>
          <p14:tracePt t="27181" x="5429250" y="3968750"/>
          <p14:tracePt t="27189" x="5368925" y="3943350"/>
          <p14:tracePt t="27197" x="5327650" y="3935413"/>
          <p14:tracePt t="27204" x="5292725" y="3925888"/>
          <p14:tracePt t="27211" x="5233988" y="3900488"/>
          <p14:tracePt t="27218" x="5199063" y="3892550"/>
          <p14:tracePt t="27225" x="5165725" y="3883025"/>
          <p14:tracePt t="27232" x="5132388" y="3867150"/>
          <p14:tracePt t="27239" x="5089525" y="3857625"/>
          <p14:tracePt t="27245" x="5072063" y="3841750"/>
          <p14:tracePt t="27252" x="5054600" y="3832225"/>
          <p14:tracePt t="27260" x="5038725" y="3816350"/>
          <p14:tracePt t="27267" x="5013325" y="3806825"/>
          <p14:tracePt t="27274" x="4995863" y="3790950"/>
          <p14:tracePt t="27281" x="4987925" y="3790950"/>
          <p14:tracePt t="27288" x="4978400" y="3781425"/>
          <p14:tracePt t="27294" x="4953000" y="3763963"/>
          <p14:tracePt t="27301" x="4945063" y="3763963"/>
          <p14:tracePt t="27309" x="4935538" y="3763963"/>
          <p14:tracePt t="27315" x="4927600" y="3763963"/>
          <p14:tracePt t="27330" x="4910138" y="3756025"/>
          <p14:tracePt t="27351" x="4902200" y="3756025"/>
          <p14:tracePt t="27365" x="4902200" y="3748088"/>
          <p14:tracePt t="27372" x="4894263" y="3748088"/>
          <p14:tracePt t="27400" x="4894263" y="3738563"/>
          <p14:tracePt t="27442" x="4894263" y="3730625"/>
          <p14:tracePt t="27456" x="4894263" y="3722688"/>
          <p14:tracePt t="27463" x="4894263" y="3713163"/>
          <p14:tracePt t="27470" x="4894263" y="3705225"/>
          <p14:tracePt t="27477" x="4894263" y="3687763"/>
          <p14:tracePt t="27484" x="4894263" y="3671888"/>
          <p14:tracePt t="27492" x="4894263" y="3662363"/>
          <p14:tracePt t="27498" x="4902200" y="3646488"/>
          <p14:tracePt t="27512" x="4910138" y="3629025"/>
          <p14:tracePt t="27519" x="4919663" y="3619500"/>
          <p14:tracePt t="27533" x="4927600" y="3611563"/>
          <p14:tracePt t="27540" x="4935538" y="3603625"/>
          <p14:tracePt t="27548" x="4945063" y="3603625"/>
          <p14:tracePt t="27554" x="4953000" y="3586163"/>
          <p14:tracePt t="27561" x="4962525" y="3586163"/>
          <p14:tracePt t="27569" x="4978400" y="3578225"/>
          <p14:tracePt t="27575" x="4987925" y="3578225"/>
          <p14:tracePt t="27582" x="5003800" y="3568700"/>
          <p14:tracePt t="27590" x="5021263" y="3568700"/>
          <p14:tracePt t="27596" x="5038725" y="3560763"/>
          <p14:tracePt t="27603" x="5046663" y="3560763"/>
          <p14:tracePt t="27611" x="5064125" y="3560763"/>
          <p14:tracePt t="27618" x="5080000" y="3552825"/>
          <p14:tracePt t="27625" x="5097463" y="3552825"/>
          <p14:tracePt t="27632" x="5114925" y="3552825"/>
          <p14:tracePt t="27638" x="5132388" y="3552825"/>
          <p14:tracePt t="27646" x="5140325" y="3552825"/>
          <p14:tracePt t="27652" x="5148263" y="3552825"/>
          <p14:tracePt t="27659" x="5183188" y="3552825"/>
          <p14:tracePt t="27666" x="5191125" y="3552825"/>
          <p14:tracePt t="27673" x="5199063" y="3552825"/>
          <p14:tracePt t="27681" x="5208588" y="3552825"/>
          <p14:tracePt t="27687" x="5224463" y="3560763"/>
          <p14:tracePt t="27702" x="5241925" y="3560763"/>
          <p14:tracePt t="27716" x="5249863" y="3560763"/>
          <p14:tracePt t="27723" x="5259388" y="3568700"/>
          <p14:tracePt t="27730" x="5267325" y="3568700"/>
          <p14:tracePt t="27736" x="5276850" y="3568700"/>
          <p14:tracePt t="27743" x="5284788" y="3568700"/>
          <p14:tracePt t="27758" x="5302250" y="3568700"/>
          <p14:tracePt t="27766" x="5318125" y="3568700"/>
          <p14:tracePt t="27773" x="5335588" y="3568700"/>
          <p14:tracePt t="27779" x="5343525" y="3568700"/>
          <p14:tracePt t="27787" x="5360988" y="3568700"/>
          <p14:tracePt t="27794" x="5378450" y="3568700"/>
          <p14:tracePt t="27801" x="5403850" y="3568700"/>
          <p14:tracePt t="27808" x="5421313" y="3568700"/>
          <p14:tracePt t="27815" x="5454650" y="3560763"/>
          <p14:tracePt t="27822" x="5487988" y="3560763"/>
          <p14:tracePt t="27829" x="5530850" y="3560763"/>
          <p14:tracePt t="27836" x="5591175" y="3560763"/>
          <p14:tracePt t="27843" x="5718175" y="3568700"/>
          <p14:tracePt t="27851" x="5794375" y="3568700"/>
          <p14:tracePt t="27858" x="5930900" y="3568700"/>
          <p14:tracePt t="27864" x="6024563" y="3578225"/>
          <p14:tracePt t="27872" x="6151563" y="3586163"/>
          <p14:tracePt t="27878" x="6389688" y="3611563"/>
          <p14:tracePt t="27885" x="6610350" y="3636963"/>
          <p14:tracePt t="27892" x="6848475" y="3646488"/>
          <p14:tracePt t="27899" x="7127875" y="3679825"/>
          <p14:tracePt t="27906" x="7416800" y="3705225"/>
          <p14:tracePt t="27913" x="7561263" y="3713163"/>
          <p14:tracePt t="27921" x="7799388" y="3713163"/>
          <p14:tracePt t="27927" x="7918450" y="3713163"/>
          <p14:tracePt t="27934" x="8131175" y="3713163"/>
          <p14:tracePt t="27941" x="8258175" y="3687763"/>
          <p14:tracePt t="27948" x="8428038" y="3671888"/>
          <p14:tracePt t="27954" x="8658225" y="3611563"/>
          <p14:tracePt t="27962" x="8759825" y="3594100"/>
          <p14:tracePt t="27969" x="8894763" y="3568700"/>
          <p14:tracePt t="27976" x="9013825" y="3527425"/>
          <p14:tracePt t="27983" x="9107488" y="3509963"/>
          <p14:tracePt t="27990" x="9175750" y="3492500"/>
          <p14:tracePt t="27997" x="9277350" y="3484563"/>
          <p14:tracePt t="28004" x="9353550" y="3467100"/>
          <p14:tracePt t="28011" x="9439275" y="3467100"/>
          <p14:tracePt t="28018" x="9490075" y="3467100"/>
          <p14:tracePt t="28025" x="9532938" y="3467100"/>
          <p14:tracePt t="28032" x="9558338" y="3475038"/>
          <p14:tracePt t="28039" x="9575800" y="3484563"/>
          <p14:tracePt t="28046" x="9583738" y="3492500"/>
          <p14:tracePt t="28053" x="9591675" y="3492500"/>
          <p14:tracePt t="28068" x="9601200" y="3492500"/>
          <p14:tracePt t="28088" x="9601200" y="3502025"/>
          <p14:tracePt t="28095" x="9609138" y="3502025"/>
          <p14:tracePt t="28109" x="9617075" y="3502025"/>
          <p14:tracePt t="28119" x="9626600" y="3502025"/>
          <p14:tracePt t="28123" x="9634538" y="3492500"/>
          <p14:tracePt t="28131" x="9652000" y="3484563"/>
          <p14:tracePt t="28137" x="9659938" y="3475038"/>
          <p14:tracePt t="28145" x="9677400" y="3475038"/>
          <p14:tracePt t="28152" x="9702800" y="3449638"/>
          <p14:tracePt t="28159" x="9720263" y="3433763"/>
          <p14:tracePt t="28166" x="9728200" y="3424238"/>
          <p14:tracePt t="28172" x="9753600" y="3408363"/>
          <p14:tracePt t="28180" x="9771063" y="3382963"/>
          <p14:tracePt t="28186" x="9786938" y="3365500"/>
          <p14:tracePt t="28193" x="9804400" y="3355975"/>
          <p14:tracePt t="28201" x="9821863" y="3340100"/>
          <p14:tracePt t="28208" x="9839325" y="3330575"/>
          <p14:tracePt t="28215" x="9855200" y="3314700"/>
          <p14:tracePt t="28222" x="9880600" y="3314700"/>
          <p14:tracePt t="28229" x="9898063" y="3289300"/>
          <p14:tracePt t="28236" x="9923463" y="3289300"/>
          <p14:tracePt t="28243" x="9940925" y="3271838"/>
          <p14:tracePt t="28250" x="9966325" y="3263900"/>
          <p14:tracePt t="28257" x="9991725" y="3254375"/>
          <p14:tracePt t="28264" x="10017125" y="3238500"/>
          <p14:tracePt t="28271" x="10025063" y="3228975"/>
          <p14:tracePt t="28277" x="10050463" y="3228975"/>
          <p14:tracePt t="28285" x="10067925" y="3211513"/>
          <p14:tracePt t="28292" x="10085388" y="3203575"/>
          <p14:tracePt t="28299" x="10101263" y="3195638"/>
          <p14:tracePt t="28307" x="10118725" y="3186113"/>
          <p14:tracePt t="28314" x="10136188" y="3178175"/>
          <p14:tracePt t="28321" x="10144125" y="3160713"/>
          <p14:tracePt t="28328" x="10161588" y="3160713"/>
          <p14:tracePt t="28338" x="10179050" y="3152775"/>
          <p14:tracePt t="28341" x="10186988" y="3144838"/>
          <p14:tracePt t="28349" x="10204450" y="3144838"/>
          <p14:tracePt t="28364" x="10212388" y="3135313"/>
          <p14:tracePt t="28371" x="10212388" y="3127375"/>
          <p14:tracePt t="28378" x="10229850" y="3127375"/>
          <p14:tracePt t="28391" x="10237788" y="3127375"/>
          <p14:tracePt t="28404" x="10245725" y="3127375"/>
          <p14:tracePt t="28412" x="10245725" y="3119438"/>
          <p14:tracePt t="28426" x="10255250" y="3119438"/>
          <p14:tracePt t="28433" x="10263188" y="3119438"/>
          <p14:tracePt t="28447" x="10271125" y="3109913"/>
          <p14:tracePt t="28455" x="10280650" y="3109913"/>
          <p14:tracePt t="28461" x="10288588" y="3109913"/>
          <p14:tracePt t="28469" x="10288588" y="3101975"/>
          <p14:tracePt t="28476" x="10298113" y="3101975"/>
          <p14:tracePt t="28482" x="10306050" y="3101975"/>
          <p14:tracePt t="28496" x="10313988" y="3094038"/>
          <p14:tracePt t="28503" x="10323513" y="3094038"/>
          <p14:tracePt t="28517" x="10331450" y="3094038"/>
          <p14:tracePt t="28524" x="10339388" y="3094038"/>
          <p14:tracePt t="28538" x="10348913" y="3094038"/>
          <p14:tracePt t="28546" x="10348913" y="3084513"/>
          <p14:tracePt t="28552" x="10356850" y="3084513"/>
          <p14:tracePt t="28574" x="10356850" y="3076575"/>
          <p14:tracePt t="28588" x="10364788" y="3076575"/>
          <p14:tracePt t="28624" x="10374313" y="3076575"/>
          <p14:tracePt t="53818" x="10425113" y="3076575"/>
          <p14:tracePt t="53826" x="10534650" y="3084513"/>
          <p14:tracePt t="53832" x="10628313" y="3101975"/>
          <p14:tracePt t="53839" x="10704513" y="3109913"/>
          <p14:tracePt t="53847" x="10782300" y="3119438"/>
          <p14:tracePt t="53853" x="10848975" y="3119438"/>
          <p14:tracePt t="53860" x="10934700" y="3135313"/>
          <p14:tracePt t="53867" x="11053763" y="3160713"/>
          <p14:tracePt t="53874" x="11155363" y="3170238"/>
          <p14:tracePt t="53881" x="11231563" y="3186113"/>
          <p14:tracePt t="53888" x="11325225" y="3203575"/>
          <p14:tracePt t="53896" x="11418888" y="3221038"/>
          <p14:tracePt t="53903" x="11512550" y="3238500"/>
          <p14:tracePt t="53909" x="11580813" y="3246438"/>
          <p14:tracePt t="53917" x="11647488" y="3263900"/>
          <p14:tracePt t="53924" x="11725275" y="3279775"/>
          <p14:tracePt t="53930" x="11809413" y="3297238"/>
          <p14:tracePt t="53938" x="11860213" y="3297238"/>
          <p14:tracePt t="53944" x="11920538" y="3305175"/>
          <p14:tracePt t="53952" x="12004675" y="3305175"/>
          <p14:tracePt t="53959" x="12080875" y="3314700"/>
          <p14:tracePt t="53966" x="12133263" y="331470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C37A90-2DF9-F0B2-A8C7-DA41A1C1C3E4}"/>
              </a:ext>
            </a:extLst>
          </p:cNvPr>
          <p:cNvSpPr txBox="1"/>
          <p:nvPr/>
        </p:nvSpPr>
        <p:spPr>
          <a:xfrm flipH="1">
            <a:off x="959223" y="783373"/>
            <a:ext cx="836407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How are we trying solve this problem?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CE797D-5B0C-4F4B-121E-1D0BA3D77D55}"/>
              </a:ext>
            </a:extLst>
          </p:cNvPr>
          <p:cNvSpPr txBox="1"/>
          <p:nvPr/>
        </p:nvSpPr>
        <p:spPr>
          <a:xfrm>
            <a:off x="1120588" y="1781868"/>
            <a:ext cx="882127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2000" b="1" i="0" dirty="0">
                <a:effectLst/>
                <a:latin typeface="+mj-lt"/>
              </a:rPr>
              <a:t>Dynamic Data Harvesting:</a:t>
            </a:r>
            <a:r>
              <a:rPr lang="en-US" sz="2000" b="0" i="0" dirty="0">
                <a:effectLst/>
                <a:latin typeface="+mj-lt"/>
              </a:rPr>
              <a:t> Gather live product info, prices, and stock statuses from giants like Amazon, Target, eBay, and more.</a:t>
            </a:r>
          </a:p>
          <a:p>
            <a:pPr marL="457200" indent="-457200" algn="l">
              <a:buFont typeface="+mj-lt"/>
              <a:buAutoNum type="arabicPeriod"/>
            </a:pPr>
            <a:endParaRPr lang="en-US" sz="2000" b="0" i="0" dirty="0"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en-US" sz="2000" b="1" i="0" dirty="0">
                <a:effectLst/>
                <a:latin typeface="+mj-lt"/>
              </a:rPr>
              <a:t>Change Tracking Mastery:</a:t>
            </a:r>
            <a:r>
              <a:rPr lang="en-US" sz="2000" b="0" i="0" dirty="0">
                <a:effectLst/>
                <a:latin typeface="+mj-lt"/>
              </a:rPr>
              <a:t> Monitor shifts and spikes in prices and availability like a hawk.</a:t>
            </a:r>
          </a:p>
          <a:p>
            <a:pPr marL="457200" indent="-457200" algn="l">
              <a:buFont typeface="+mj-lt"/>
              <a:buAutoNum type="arabicPeriod"/>
            </a:pPr>
            <a:endParaRPr lang="en-US" sz="2000" b="0" i="0" dirty="0"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en-US" sz="2000" b="1" i="0" dirty="0">
                <a:effectLst/>
                <a:latin typeface="+mj-lt"/>
              </a:rPr>
              <a:t>Instant Insight Alerts:</a:t>
            </a:r>
            <a:r>
              <a:rPr lang="en-US" sz="2000" b="0" i="0" dirty="0">
                <a:effectLst/>
                <a:latin typeface="+mj-lt"/>
              </a:rPr>
              <a:t> Zap our development team when real-time data dance offers a sweet deal - nudge them to suggest budget-friendly picks.</a:t>
            </a:r>
          </a:p>
          <a:p>
            <a:pPr algn="l">
              <a:buFont typeface="+mj-lt"/>
              <a:buAutoNum type="arabicPeriod"/>
            </a:pPr>
            <a:endParaRPr lang="en-US" sz="2000" b="0" i="0" dirty="0">
              <a:effectLst/>
              <a:latin typeface="+mj-lt"/>
            </a:endParaRPr>
          </a:p>
          <a:p>
            <a:pPr algn="l">
              <a:buFont typeface="+mj-lt"/>
              <a:buAutoNum type="arabicPeriod"/>
            </a:pPr>
            <a:r>
              <a:rPr lang="en-US" sz="2000" b="1" i="0" dirty="0">
                <a:effectLst/>
                <a:latin typeface="+mj-lt"/>
              </a:rPr>
              <a:t>Proactive Profits with AI:</a:t>
            </a:r>
            <a:r>
              <a:rPr lang="en-US" sz="2000" b="0" i="0" dirty="0">
                <a:effectLst/>
                <a:latin typeface="+mj-lt"/>
              </a:rPr>
              <a:t> Train our tech with ample data. Predict shortages or price hikes on the horizon, empowering our Product Wizards to seize the advantage.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31DFB2D-BC1E-CC26-C768-3D3AD23BC0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06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725"/>
    </mc:Choice>
    <mc:Fallback>
      <p:transition spd="slow" advTm="128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8" x="11860213" y="2430463"/>
          <p14:tracePt t="526" x="11699875" y="2336800"/>
          <p14:tracePt t="534" x="11563350" y="2268538"/>
          <p14:tracePt t="541" x="11410950" y="2184400"/>
          <p14:tracePt t="556" x="11274425" y="2108200"/>
          <p14:tracePt t="565" x="11129963" y="2039938"/>
          <p14:tracePt t="569" x="11002963" y="1989138"/>
          <p14:tracePt t="577" x="10917238" y="1946275"/>
          <p14:tracePt t="585" x="10848975" y="1920875"/>
          <p14:tracePt t="591" x="10798175" y="1895475"/>
          <p14:tracePt t="599" x="10721975" y="1870075"/>
          <p14:tracePt t="605" x="10688638" y="1852613"/>
          <p14:tracePt t="612" x="10628313" y="1819275"/>
          <p14:tracePt t="620" x="10560050" y="1793875"/>
          <p14:tracePt t="627" x="10501313" y="1758950"/>
          <p14:tracePt t="634" x="10475913" y="1751013"/>
          <p14:tracePt t="641" x="10450513" y="1725613"/>
          <p14:tracePt t="1628" x="10433050" y="1725613"/>
          <p14:tracePt t="1635" x="10415588" y="1725613"/>
          <p14:tracePt t="1642" x="10399713" y="1725613"/>
          <p14:tracePt t="1649" x="10390188" y="1725613"/>
          <p14:tracePt t="1656" x="10374313" y="1725613"/>
          <p14:tracePt t="1662" x="10348913" y="1725613"/>
          <p14:tracePt t="1670" x="10331450" y="1733550"/>
          <p14:tracePt t="1677" x="10313988" y="1733550"/>
          <p14:tracePt t="1684" x="10306050" y="1741488"/>
          <p14:tracePt t="1691" x="10280650" y="1741488"/>
          <p14:tracePt t="1698" x="10263188" y="1741488"/>
          <p14:tracePt t="1704" x="10245725" y="1741488"/>
          <p14:tracePt t="1711" x="10237788" y="1741488"/>
          <p14:tracePt t="1719" x="10229850" y="1741488"/>
          <p14:tracePt t="1726" x="10220325" y="1741488"/>
          <p14:tracePt t="1732" x="10212388" y="1741488"/>
          <p14:tracePt t="1739" x="10204450" y="1741488"/>
          <p14:tracePt t="1746" x="10194925" y="1741488"/>
          <p14:tracePt t="1753" x="10194925" y="1751013"/>
          <p14:tracePt t="1760" x="10179050" y="1751013"/>
          <p14:tracePt t="1767" x="10169525" y="1751013"/>
          <p14:tracePt t="1775" x="10161588" y="1751013"/>
          <p14:tracePt t="1782" x="10136188" y="1758950"/>
          <p14:tracePt t="9924" x="10050463" y="1758950"/>
          <p14:tracePt t="9932" x="9974263" y="1751013"/>
          <p14:tracePt t="9938" x="9915525" y="1751013"/>
          <p14:tracePt t="9946" x="9880600" y="1751013"/>
          <p14:tracePt t="9951" x="9829800" y="1751013"/>
          <p14:tracePt t="9959" x="9786938" y="1751013"/>
          <p14:tracePt t="9967" x="9745663" y="1758950"/>
          <p14:tracePt t="9974" x="9702800" y="1758950"/>
          <p14:tracePt t="9981" x="9609138" y="1758950"/>
          <p14:tracePt t="9988" x="9558338" y="1758950"/>
          <p14:tracePt t="9996" x="9490075" y="1758950"/>
          <p14:tracePt t="10002" x="9396413" y="1758950"/>
          <p14:tracePt t="10009" x="9201150" y="1784350"/>
          <p14:tracePt t="10016" x="9082088" y="1784350"/>
          <p14:tracePt t="10023" x="8853488" y="1784350"/>
          <p14:tracePt t="10030" x="8691563" y="1784350"/>
          <p14:tracePt t="10037" x="8318500" y="1776413"/>
          <p14:tracePt t="10044" x="7900988" y="1758950"/>
          <p14:tracePt t="10051" x="7535863" y="1741488"/>
          <p14:tracePt t="10058" x="7085013" y="1690688"/>
          <p14:tracePt t="10065" x="6423025" y="1690688"/>
          <p14:tracePt t="10072" x="6032500" y="1690688"/>
          <p14:tracePt t="10079" x="5480050" y="1690688"/>
          <p14:tracePt t="10086" x="5064125" y="1690688"/>
          <p14:tracePt t="10093" x="4740275" y="1690688"/>
          <p14:tracePt t="10100" x="4306888" y="1690688"/>
          <p14:tracePt t="10107" x="4052888" y="1690688"/>
          <p14:tracePt t="10114" x="3729038" y="1690688"/>
          <p14:tracePt t="10121" x="3586163" y="1690688"/>
          <p14:tracePt t="10128" x="3355975" y="1690688"/>
          <p14:tracePt t="10135" x="3168650" y="1690688"/>
          <p14:tracePt t="10460" x="2982913" y="1682750"/>
          <p14:tracePt t="10468" x="2811463" y="1674813"/>
          <p14:tracePt t="10476" x="2676525" y="1649413"/>
          <p14:tracePt t="10483" x="2557463" y="1639888"/>
          <p14:tracePt t="10492" x="2455863" y="1622425"/>
          <p14:tracePt t="10499" x="2362200" y="1614488"/>
          <p14:tracePt t="10506" x="2276475" y="1597025"/>
          <p14:tracePt t="10514" x="2200275" y="1581150"/>
          <p14:tracePt t="10529" x="2149475" y="1571625"/>
          <p14:tracePt t="10539" x="2090738" y="1563688"/>
          <p14:tracePt t="10543" x="2047875" y="1555750"/>
          <p14:tracePt t="10549" x="2005013" y="1546225"/>
          <p14:tracePt t="10556" x="1979613" y="1538288"/>
          <p14:tracePt t="10563" x="1946275" y="1530350"/>
          <p14:tracePt t="10570" x="1928813" y="1530350"/>
          <p14:tracePt t="10577" x="1911350" y="1530350"/>
          <p14:tracePt t="10584" x="1893888" y="1530350"/>
          <p14:tracePt t="10593" x="1868488" y="1530350"/>
          <p14:tracePt t="10599" x="1860550" y="1530350"/>
          <p14:tracePt t="10606" x="1852613" y="1520825"/>
          <p14:tracePt t="10614" x="1827213" y="1520825"/>
          <p14:tracePt t="10620" x="1817688" y="1512888"/>
          <p14:tracePt t="10627" x="1792288" y="1512888"/>
          <p14:tracePt t="10641" x="1776413" y="1512888"/>
          <p14:tracePt t="10648" x="1758950" y="1512888"/>
          <p14:tracePt t="10661" x="1741488" y="1512888"/>
          <p14:tracePt t="10670" x="1724025" y="1512888"/>
          <p14:tracePt t="10676" x="1708150" y="1512888"/>
          <p14:tracePt t="10683" x="1682750" y="1512888"/>
          <p14:tracePt t="10690" x="1665288" y="1512888"/>
          <p14:tracePt t="10697" x="1631950" y="1504950"/>
          <p14:tracePt t="10704" x="1606550" y="1504950"/>
          <p14:tracePt t="10711" x="1579563" y="1495425"/>
          <p14:tracePt t="10718" x="1554163" y="1495425"/>
          <p14:tracePt t="10725" x="1520825" y="1495425"/>
          <p14:tracePt t="10732" x="1495425" y="1495425"/>
          <p14:tracePt t="10739" x="1470025" y="1495425"/>
          <p14:tracePt t="10746" x="1444625" y="1495425"/>
          <p14:tracePt t="10753" x="1419225" y="1495425"/>
          <p14:tracePt t="10760" x="1401763" y="1495425"/>
          <p14:tracePt t="10767" x="1368425" y="1495425"/>
          <p14:tracePt t="10774" x="1343025" y="1495425"/>
          <p14:tracePt t="10781" x="1325563" y="1495425"/>
          <p14:tracePt t="10788" x="1300163" y="1495425"/>
          <p14:tracePt t="10795" x="1274763" y="1495425"/>
          <p14:tracePt t="10802" x="1257300" y="1495425"/>
          <p14:tracePt t="10809" x="1239838" y="1495425"/>
          <p14:tracePt t="10817" x="1231900" y="1495425"/>
          <p14:tracePt t="10823" x="1206500" y="1495425"/>
          <p14:tracePt t="10830" x="1189038" y="1495425"/>
          <p14:tracePt t="10838" x="1173163" y="1495425"/>
          <p14:tracePt t="10844" x="1155700" y="1495425"/>
          <p14:tracePt t="10851" x="1130300" y="1495425"/>
          <p14:tracePt t="10858" x="1120775" y="1495425"/>
          <p14:tracePt t="10871" x="1104900" y="1495425"/>
          <p14:tracePt t="10874" x="1095375" y="1495425"/>
          <p14:tracePt t="10881" x="1079500" y="1495425"/>
          <p14:tracePt t="10888" x="1069975" y="1495425"/>
          <p14:tracePt t="10895" x="1062038" y="1495425"/>
          <p14:tracePt t="10902" x="1044575" y="1495425"/>
          <p14:tracePt t="10915" x="1036638" y="1495425"/>
          <p14:tracePt t="10928" x="1028700" y="1495425"/>
          <p14:tracePt t="10942" x="1019175" y="1495425"/>
          <p14:tracePt t="10949" x="1011238" y="1495425"/>
          <p14:tracePt t="10963" x="1003300" y="1495425"/>
          <p14:tracePt t="10992" x="993775" y="1495425"/>
          <p14:tracePt t="11026" x="985838" y="1495425"/>
          <p14:tracePt t="11048" x="976313" y="1495425"/>
          <p14:tracePt t="13668" x="976313" y="1512888"/>
          <p14:tracePt t="13676" x="976313" y="1530350"/>
          <p14:tracePt t="13683" x="976313" y="1563688"/>
          <p14:tracePt t="13690" x="976313" y="1657350"/>
          <p14:tracePt t="13697" x="976313" y="1758950"/>
          <p14:tracePt t="13703" x="976313" y="1819275"/>
          <p14:tracePt t="13710" x="976313" y="1903413"/>
          <p14:tracePt t="13717" x="976313" y="1989138"/>
          <p14:tracePt t="13724" x="976313" y="2022475"/>
          <p14:tracePt t="13732" x="976313" y="2039938"/>
          <p14:tracePt t="13739" x="976313" y="2055813"/>
          <p14:tracePt t="13746" x="976313" y="2065338"/>
          <p14:tracePt t="13753" x="976313" y="2073275"/>
          <p14:tracePt t="13765" x="976313" y="2082800"/>
          <p14:tracePt t="13773" x="976313" y="2090738"/>
          <p14:tracePt t="13786" x="976313" y="2098675"/>
          <p14:tracePt t="13822" x="976313" y="2108200"/>
          <p14:tracePt t="13857" x="976313" y="2116138"/>
          <p14:tracePt t="13871" x="976313" y="2124075"/>
          <p14:tracePt t="14062" x="985838" y="2124075"/>
          <p14:tracePt t="14088" x="993775" y="2124075"/>
          <p14:tracePt t="14132" x="1003300" y="2124075"/>
          <p14:tracePt t="14159" x="1019175" y="2124075"/>
          <p14:tracePt t="14180" x="1028700" y="2124075"/>
          <p14:tracePt t="14202" x="1036638" y="2124075"/>
          <p14:tracePt t="14230" x="1044575" y="2124075"/>
          <p14:tracePt t="14243" x="1054100" y="2124075"/>
          <p14:tracePt t="63288" x="1044575" y="2209800"/>
          <p14:tracePt t="63302" x="1028700" y="2293938"/>
          <p14:tracePt t="63309" x="1011238" y="2405063"/>
          <p14:tracePt t="63316" x="1003300" y="2489200"/>
          <p14:tracePt t="63323" x="993775" y="2549525"/>
          <p14:tracePt t="63329" x="985838" y="2600325"/>
          <p14:tracePt t="63337" x="976313" y="2643188"/>
          <p14:tracePt t="63344" x="968375" y="2693988"/>
          <p14:tracePt t="63351" x="960438" y="2727325"/>
          <p14:tracePt t="63358" x="950913" y="2778125"/>
          <p14:tracePt t="63365" x="950913" y="2805113"/>
          <p14:tracePt t="63372" x="950913" y="2820988"/>
          <p14:tracePt t="63379" x="950913" y="2846388"/>
          <p14:tracePt t="63386" x="950913" y="2863850"/>
          <p14:tracePt t="63393" x="942975" y="2881313"/>
          <p14:tracePt t="63399" x="942975" y="2889250"/>
          <p14:tracePt t="63406" x="942975" y="2897188"/>
          <p14:tracePt t="63420" x="942975" y="2906713"/>
          <p14:tracePt t="63435" x="942975" y="2914650"/>
          <p14:tracePt t="63442" x="942975" y="2922588"/>
          <p14:tracePt t="63464" x="942975" y="2932113"/>
          <p14:tracePt t="63469" x="942975" y="2940050"/>
          <p14:tracePt t="63477" x="942975" y="2949575"/>
          <p14:tracePt t="63484" x="942975" y="2957513"/>
          <p14:tracePt t="63490" x="942975" y="2974975"/>
          <p14:tracePt t="63505" x="942975" y="2990850"/>
          <p14:tracePt t="63512" x="942975" y="3000375"/>
          <p14:tracePt t="63527" x="942975" y="3016250"/>
          <p14:tracePt t="63540" x="950913" y="3016250"/>
          <p14:tracePt t="63548" x="950913" y="3025775"/>
          <p14:tracePt t="63568" x="950913" y="3033713"/>
          <p14:tracePt t="63575" x="960438" y="3033713"/>
          <p14:tracePt t="63617" x="968375" y="3033713"/>
          <p14:tracePt t="63639" x="976313" y="3033713"/>
          <p14:tracePt t="63646" x="985838" y="3033713"/>
          <p14:tracePt t="63668" x="993775" y="3033713"/>
          <p14:tracePt t="63688" x="1003300" y="3033713"/>
          <p14:tracePt t="63696" x="1011238" y="3033713"/>
          <p14:tracePt t="63701" x="1011238" y="3041650"/>
          <p14:tracePt t="63708" x="1028700" y="3051175"/>
          <p14:tracePt t="63715" x="1044575" y="3059113"/>
          <p14:tracePt t="63722" x="1054100" y="3067050"/>
          <p14:tracePt t="63730" x="1069975" y="3067050"/>
          <p14:tracePt t="63737" x="1087438" y="3076575"/>
          <p14:tracePt t="63745" x="1104900" y="3094038"/>
          <p14:tracePt t="63752" x="1120775" y="3094038"/>
          <p14:tracePt t="63759" x="1130300" y="3094038"/>
          <p14:tracePt t="63765" x="1155700" y="3101975"/>
          <p14:tracePt t="63772" x="1163638" y="3109913"/>
          <p14:tracePt t="63780" x="1173163" y="3109913"/>
          <p14:tracePt t="63787" x="1189038" y="3109913"/>
          <p14:tracePt t="63793" x="1198563" y="3109913"/>
          <p14:tracePt t="63801" x="1206500" y="3109913"/>
          <p14:tracePt t="63808" x="1214438" y="3109913"/>
          <p14:tracePt t="63816" x="1239838" y="3109913"/>
          <p14:tracePt t="80125" x="1239838" y="3135313"/>
          <p14:tracePt t="80132" x="1239838" y="3170238"/>
          <p14:tracePt t="80138" x="1239838" y="3203575"/>
          <p14:tracePt t="80145" x="1231900" y="3228975"/>
          <p14:tracePt t="80152" x="1231900" y="3254375"/>
          <p14:tracePt t="80159" x="1223963" y="3271838"/>
          <p14:tracePt t="80166" x="1214438" y="3297238"/>
          <p14:tracePt t="80173" x="1214438" y="3314700"/>
          <p14:tracePt t="80180" x="1214438" y="3330575"/>
          <p14:tracePt t="80187" x="1206500" y="3348038"/>
          <p14:tracePt t="80194" x="1206500" y="3365500"/>
          <p14:tracePt t="80202" x="1206500" y="3382963"/>
          <p14:tracePt t="80208" x="1198563" y="3408363"/>
          <p14:tracePt t="80215" x="1198563" y="3449638"/>
          <p14:tracePt t="80223" x="1198563" y="3467100"/>
          <p14:tracePt t="80229" x="1198563" y="3492500"/>
          <p14:tracePt t="80236" x="1206500" y="3560763"/>
          <p14:tracePt t="80243" x="1206500" y="3619500"/>
          <p14:tracePt t="80250" x="1214438" y="3662363"/>
          <p14:tracePt t="80257" x="1223963" y="3713163"/>
          <p14:tracePt t="80264" x="1223963" y="3748088"/>
          <p14:tracePt t="80271" x="1231900" y="3781425"/>
          <p14:tracePt t="80278" x="1231900" y="3798888"/>
          <p14:tracePt t="80285" x="1231900" y="3824288"/>
          <p14:tracePt t="80293" x="1231900" y="3841750"/>
          <p14:tracePt t="80301" x="1231900" y="3857625"/>
          <p14:tracePt t="80306" x="1231900" y="3875088"/>
          <p14:tracePt t="80313" x="1231900" y="3883025"/>
          <p14:tracePt t="80320" x="1231900" y="3900488"/>
          <p14:tracePt t="80334" x="1231900" y="3908425"/>
          <p14:tracePt t="80341" x="1231900" y="3917950"/>
          <p14:tracePt t="80349" x="1231900" y="3925888"/>
          <p14:tracePt t="80357" x="1231900" y="3935413"/>
          <p14:tracePt t="80370" x="1231900" y="3943350"/>
          <p14:tracePt t="80384" x="1231900" y="3951288"/>
          <p14:tracePt t="80398" x="1231900" y="3960813"/>
          <p14:tracePt t="80412" x="1231900" y="3968750"/>
          <p14:tracePt t="80448" x="1231900" y="3976688"/>
          <p14:tracePt t="80483" x="1231900" y="3986213"/>
          <p14:tracePt t="91084" x="1231900" y="4019550"/>
          <p14:tracePt t="91092" x="1231900" y="4087813"/>
          <p14:tracePt t="91099" x="1223963" y="4189413"/>
          <p14:tracePt t="91113" x="1223963" y="4308475"/>
          <p14:tracePt t="91121" x="1223963" y="4419600"/>
          <p14:tracePt t="91126" x="1231900" y="4513263"/>
          <p14:tracePt t="91135" x="1239838" y="4572000"/>
          <p14:tracePt t="91142" x="1239838" y="4605338"/>
          <p14:tracePt t="91149" x="1239838" y="4622800"/>
          <p14:tracePt t="91155" x="1249363" y="4648200"/>
          <p14:tracePt t="91163" x="1249363" y="4665663"/>
          <p14:tracePt t="91170" x="1257300" y="4673600"/>
          <p14:tracePt t="91177" x="1257300" y="4691063"/>
          <p14:tracePt t="91190" x="1257300" y="4708525"/>
          <p14:tracePt t="91198" x="1257300" y="4716463"/>
          <p14:tracePt t="91205" x="1257300" y="4724400"/>
          <p14:tracePt t="91211" x="1257300" y="4733925"/>
          <p14:tracePt t="91218" x="1265238" y="4749800"/>
          <p14:tracePt t="91225" x="1265238" y="4759325"/>
          <p14:tracePt t="91232" x="1274763" y="4775200"/>
          <p14:tracePt t="91239" x="1274763" y="4792663"/>
          <p14:tracePt t="91247" x="1274763" y="4818063"/>
          <p14:tracePt t="91254" x="1282700" y="4860925"/>
          <p14:tracePt t="91261" x="1282700" y="4929188"/>
          <p14:tracePt t="91268" x="1282700" y="4979988"/>
          <p14:tracePt t="91275" x="1282700" y="5022850"/>
          <p14:tracePt t="91281" x="1282700" y="5073650"/>
          <p14:tracePt t="91288" x="1282700" y="5091113"/>
          <p14:tracePt t="91296" x="1282700" y="5116513"/>
          <p14:tracePt t="91303" x="1282700" y="5132388"/>
          <p14:tracePt t="91309" x="1282700" y="5157788"/>
          <p14:tracePt t="91316" x="1282700" y="5167313"/>
          <p14:tracePt t="91324" x="1282700" y="5175250"/>
          <p14:tracePt t="91331" x="1274763" y="5192713"/>
          <p14:tracePt t="91345" x="1274763" y="5200650"/>
          <p14:tracePt t="91352" x="1274763" y="5208588"/>
          <p14:tracePt t="91359" x="1265238" y="5208588"/>
          <p14:tracePt t="91365" x="1265238" y="5218113"/>
          <p14:tracePt t="91372" x="1265238" y="5226050"/>
          <p14:tracePt t="91394" x="1265238" y="5235575"/>
          <p14:tracePt t="91408" x="1257300" y="5235575"/>
          <p14:tracePt t="91415" x="1257300" y="5243513"/>
          <p14:tracePt t="91443" x="1249363" y="5251450"/>
          <p14:tracePt t="91457" x="1249363" y="5260975"/>
          <p14:tracePt t="91464" x="1239838" y="5268913"/>
          <p14:tracePt t="91492" x="1231900" y="5276850"/>
          <p14:tracePt t="91499" x="1223963" y="5276850"/>
          <p14:tracePt t="91506" x="1223963" y="5286375"/>
          <p14:tracePt t="91535" x="1214438" y="5286375"/>
          <p14:tracePt t="91613" x="1206500" y="5286375"/>
          <p14:tracePt t="127236" x="1419225" y="5327650"/>
          <p14:tracePt t="127243" x="1792288" y="5362575"/>
          <p14:tracePt t="127258" x="2098675" y="5362575"/>
          <p14:tracePt t="127265" x="2420938" y="5362575"/>
          <p14:tracePt t="127271" x="2770188" y="5337175"/>
          <p14:tracePt t="127278" x="3152775" y="5311775"/>
          <p14:tracePt t="127284" x="3457575" y="5276850"/>
          <p14:tracePt t="127292" x="3789363" y="5235575"/>
          <p14:tracePt t="127299" x="4171950" y="5183188"/>
          <p14:tracePt t="127306" x="4545013" y="5141913"/>
          <p14:tracePt t="127313" x="5046663" y="5056188"/>
          <p14:tracePt t="127320" x="5538788" y="4987925"/>
          <p14:tracePt t="127327" x="6032500" y="4919663"/>
          <p14:tracePt t="127334" x="6550025" y="4827588"/>
          <p14:tracePt t="127341" x="7137400" y="4741863"/>
          <p14:tracePt t="127348" x="7612063" y="4640263"/>
          <p14:tracePt t="127355" x="8343900" y="4529138"/>
          <p14:tracePt t="127362" x="8853488" y="4460875"/>
          <p14:tracePt t="127369" x="9380538" y="4368800"/>
          <p14:tracePt t="127376" x="10237788" y="4257675"/>
          <p14:tracePt t="127383" x="10841038" y="4224338"/>
          <p14:tracePt t="127395" x="11461750" y="4206875"/>
          <p14:tracePt t="127399" x="12039600" y="421481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563BE-E37C-4D0D-1BA5-3FE3324E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024" y="3284163"/>
            <a:ext cx="5593976" cy="1070787"/>
          </a:xfrm>
        </p:spPr>
        <p:txBody>
          <a:bodyPr/>
          <a:lstStyle/>
          <a:p>
            <a:r>
              <a:rPr lang="en-IN" sz="3000" dirty="0"/>
              <a:t>Demo-: Link the description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40848-708F-8A0A-6C60-88A88356B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3136" y="2677645"/>
            <a:ext cx="3757545" cy="2283824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>
                <a:solidFill>
                  <a:schemeClr val="tx1"/>
                </a:solidFill>
              </a:rPr>
              <a:t>Input Sample data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solidFill>
                  <a:schemeClr val="tx1"/>
                </a:solidFill>
              </a:rPr>
              <a:t>Output Sample Data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solidFill>
                  <a:schemeClr val="tx1"/>
                </a:solidFill>
              </a:rPr>
              <a:t>Future 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>
                <a:solidFill>
                  <a:schemeClr val="tx1"/>
                </a:solidFill>
              </a:rPr>
              <a:t>Code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8B07420-2256-2B37-EE20-533E39400A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461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8"/>
    </mc:Choice>
    <mc:Fallback>
      <p:transition spd="slow" advTm="5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7" x="11844338" y="2651125"/>
          <p14:tracePt t="415" x="11639550" y="2608263"/>
          <p14:tracePt t="422" x="11436350" y="2574925"/>
          <p14:tracePt t="429" x="11198225" y="2532063"/>
          <p14:tracePt t="436" x="10874375" y="2473325"/>
          <p14:tracePt t="443" x="10585450" y="2413000"/>
          <p14:tracePt t="450" x="10271125" y="2354263"/>
          <p14:tracePt t="457" x="9728200" y="2268538"/>
          <p14:tracePt t="464" x="9320213" y="2184400"/>
          <p14:tracePt t="471" x="8683625" y="2073275"/>
          <p14:tracePt t="477" x="8258175" y="2014538"/>
          <p14:tracePt t="484" x="7646988" y="1903413"/>
          <p14:tracePt t="3360" x="7637463" y="1903413"/>
          <p14:tracePt t="3366" x="7604125" y="1895475"/>
          <p14:tracePt t="3373" x="7596188" y="1895475"/>
          <p14:tracePt t="3380" x="7561263" y="1885950"/>
          <p14:tracePt t="3387" x="7518400" y="1870075"/>
          <p14:tracePt t="3394" x="7442200" y="1835150"/>
          <p14:tracePt t="3401" x="7307263" y="1776413"/>
          <p14:tracePt t="3408" x="7153275" y="1725613"/>
          <p14:tracePt t="3415" x="6924675" y="1639888"/>
          <p14:tracePt t="3422" x="6524625" y="1512888"/>
          <p14:tracePt t="3429" x="6227763" y="1401763"/>
          <p14:tracePt t="3436" x="5938838" y="1300163"/>
          <p14:tracePt t="3443" x="5761038" y="1249363"/>
          <p14:tracePt t="3450" x="5505450" y="1181100"/>
          <p14:tracePt t="3457" x="5318125" y="1112838"/>
          <p14:tracePt t="3464" x="5080000" y="1044575"/>
          <p14:tracePt t="3471" x="4902200" y="1011238"/>
          <p14:tracePt t="3478" x="4681538" y="968375"/>
          <p14:tracePt t="3485" x="4519613" y="942975"/>
          <p14:tracePt t="3492" x="4298950" y="884238"/>
          <p14:tracePt t="3499" x="4070350" y="849313"/>
          <p14:tracePt t="3506" x="3771900" y="755650"/>
          <p14:tracePt t="3513" x="3500438" y="679450"/>
          <p14:tracePt t="3520" x="3152775" y="585788"/>
          <p14:tracePt t="3526" x="2922588" y="534988"/>
          <p14:tracePt t="3534" x="2616200" y="433388"/>
          <p14:tracePt t="3541" x="2420938" y="390525"/>
          <p14:tracePt t="3548" x="2166938" y="306388"/>
          <p14:tracePt t="3555" x="1954213" y="238125"/>
          <p14:tracePt t="3562" x="1673225" y="169863"/>
          <p14:tracePt t="3569" x="1495425" y="119063"/>
          <p14:tracePt t="3576" x="1308100" y="68263"/>
          <p14:tracePt t="3584" x="1104900" y="33338"/>
          <p14:tracePt t="3591" x="1003300" y="17463"/>
          <p14:tracePt t="5068" x="841375" y="585788"/>
          <p14:tracePt t="5068" x="1317625" y="892175"/>
          <p14:tracePt t="5068" x="1801813" y="1206500"/>
          <p14:tracePt t="5068" x="2319338" y="1495425"/>
          <p14:tracePt t="5068" x="2889250" y="1809750"/>
          <p14:tracePt t="5068" x="3449638" y="2082800"/>
          <p14:tracePt t="5068" x="4035425" y="2371725"/>
          <p14:tracePt t="5068" x="4562475" y="2643188"/>
          <p14:tracePt t="5068" x="5029200" y="2889250"/>
          <p14:tracePt t="5068" x="5394325" y="3084513"/>
          <p14:tracePt t="5068" x="5708650" y="3263900"/>
          <p14:tracePt t="5068" x="5913438" y="3382963"/>
          <p14:tracePt t="5068" x="6091238" y="3467100"/>
          <p14:tracePt t="5068" x="6245225" y="3543300"/>
          <p14:tracePt t="5068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722A1F-D4DC-D2E7-6CC0-D93B751AF631}"/>
              </a:ext>
            </a:extLst>
          </p:cNvPr>
          <p:cNvSpPr txBox="1"/>
          <p:nvPr/>
        </p:nvSpPr>
        <p:spPr>
          <a:xfrm>
            <a:off x="4625789" y="89647"/>
            <a:ext cx="1362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E7E5B-B770-1F1E-B90F-C259115CC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189043"/>
            <a:ext cx="10972800" cy="22399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0CD39A-93AA-76D7-F3C3-5D3437480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47" y="4697383"/>
            <a:ext cx="9223675" cy="19431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FA2BDE-E0E4-063B-B28A-C75A792916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5346" y="4697383"/>
            <a:ext cx="1155892" cy="19431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FE94F7-FFD7-A6D2-0AE2-C617E61A6859}"/>
              </a:ext>
            </a:extLst>
          </p:cNvPr>
          <p:cNvSpPr txBox="1"/>
          <p:nvPr/>
        </p:nvSpPr>
        <p:spPr>
          <a:xfrm>
            <a:off x="914400" y="819711"/>
            <a:ext cx="9762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Dataset showing availability of the product in other websites every hour of the day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FE916C-6B44-9B05-5BD3-C8CEB1E5EE02}"/>
              </a:ext>
            </a:extLst>
          </p:cNvPr>
          <p:cNvSpPr txBox="1"/>
          <p:nvPr/>
        </p:nvSpPr>
        <p:spPr>
          <a:xfrm flipH="1">
            <a:off x="914400" y="3523130"/>
            <a:ext cx="9340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Dataset showing the price of the product in other website each hour of the day, with a attribute called “</a:t>
            </a:r>
            <a:r>
              <a:rPr lang="en-IN" dirty="0" err="1"/>
              <a:t>base_price</a:t>
            </a:r>
            <a:r>
              <a:rPr lang="en-IN" dirty="0"/>
              <a:t>” which is the minimum cost of selling for the product on our website.</a:t>
            </a:r>
          </a:p>
        </p:txBody>
      </p:sp>
    </p:spTree>
    <p:extLst>
      <p:ext uri="{BB962C8B-B14F-4D97-AF65-F5344CB8AC3E}">
        <p14:creationId xmlns:p14="http://schemas.microsoft.com/office/powerpoint/2010/main" val="2147946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894F41-1B08-9B4B-1E0B-BBE10122ADAD}"/>
              </a:ext>
            </a:extLst>
          </p:cNvPr>
          <p:cNvSpPr txBox="1"/>
          <p:nvPr/>
        </p:nvSpPr>
        <p:spPr>
          <a:xfrm>
            <a:off x="3657600" y="0"/>
            <a:ext cx="4222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Alert messages overview(1)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DA7A4F-ECE2-8881-1D7A-362463E13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12" y="1595594"/>
            <a:ext cx="11985812" cy="48501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31E4FF-16AD-9A10-D4F8-652934C65B93}"/>
              </a:ext>
            </a:extLst>
          </p:cNvPr>
          <p:cNvSpPr txBox="1"/>
          <p:nvPr/>
        </p:nvSpPr>
        <p:spPr>
          <a:xfrm flipH="1">
            <a:off x="1444213" y="705464"/>
            <a:ext cx="8739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Each hour the product team will get an alert about what should be the price of product for this hour so further action can be taken</a:t>
            </a:r>
          </a:p>
        </p:txBody>
      </p:sp>
    </p:spTree>
    <p:extLst>
      <p:ext uri="{BB962C8B-B14F-4D97-AF65-F5344CB8AC3E}">
        <p14:creationId xmlns:p14="http://schemas.microsoft.com/office/powerpoint/2010/main" val="3412375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894F41-1B08-9B4B-1E0B-BBE10122ADAD}"/>
              </a:ext>
            </a:extLst>
          </p:cNvPr>
          <p:cNvSpPr txBox="1"/>
          <p:nvPr/>
        </p:nvSpPr>
        <p:spPr>
          <a:xfrm>
            <a:off x="3487270" y="0"/>
            <a:ext cx="4294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Alert messages overview(2)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31E4FF-16AD-9A10-D4F8-652934C65B93}"/>
              </a:ext>
            </a:extLst>
          </p:cNvPr>
          <p:cNvSpPr txBox="1"/>
          <p:nvPr/>
        </p:nvSpPr>
        <p:spPr>
          <a:xfrm flipH="1">
            <a:off x="1264470" y="705464"/>
            <a:ext cx="8739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Each hour the Development team will get an alert about what product’s visibility should be increased for this hour.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56CA4C-A282-C643-A608-73C7234E1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722" y="1595594"/>
            <a:ext cx="11036555" cy="477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378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205526-CA37-A30F-CD02-C775A4DFC54B}"/>
              </a:ext>
            </a:extLst>
          </p:cNvPr>
          <p:cNvSpPr txBox="1"/>
          <p:nvPr/>
        </p:nvSpPr>
        <p:spPr>
          <a:xfrm>
            <a:off x="3272118" y="1111623"/>
            <a:ext cx="47423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Future Objectives.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CC7E60-A7DC-F46F-8E9B-482EF3CEA672}"/>
              </a:ext>
            </a:extLst>
          </p:cNvPr>
          <p:cNvSpPr txBox="1"/>
          <p:nvPr/>
        </p:nvSpPr>
        <p:spPr>
          <a:xfrm>
            <a:off x="1671918" y="2413337"/>
            <a:ext cx="88481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dirty="0"/>
              <a:t>Building a machine learning model to predict the availability and prices of products.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Optimising the model.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Suggesting accurate item price for max benefit rather than just alerting.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Collecting Realtime data of product and their availability and prices.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93004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147</TotalTime>
  <Words>373</Words>
  <Application>Microsoft Office PowerPoint</Application>
  <PresentationFormat>Widescreen</PresentationFormat>
  <Paragraphs>42</Paragraphs>
  <Slides>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Google Sans</vt:lpstr>
      <vt:lpstr>Wingdings 3</vt:lpstr>
      <vt:lpstr>Ion Boardroom</vt:lpstr>
      <vt:lpstr>Consumer recommender and management alert duo</vt:lpstr>
      <vt:lpstr>PowerPoint Presentation</vt:lpstr>
      <vt:lpstr>PowerPoint Presentation</vt:lpstr>
      <vt:lpstr>Demo-: Link the description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Consumer recommender and management alert duo</dc:title>
  <dc:creator>Kishan Payadi</dc:creator>
  <cp:lastModifiedBy>Kishan Payadi</cp:lastModifiedBy>
  <cp:revision>4</cp:revision>
  <dcterms:created xsi:type="dcterms:W3CDTF">2023-08-15T18:11:32Z</dcterms:created>
  <dcterms:modified xsi:type="dcterms:W3CDTF">2023-08-16T17:37:43Z</dcterms:modified>
</cp:coreProperties>
</file>

<file path=docProps/thumbnail.jpeg>
</file>